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Caveat"/>
      <p:regular r:id="rId21"/>
      <p:bold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Caveat-bold.fntdata"/><Relationship Id="rId10" Type="http://schemas.openxmlformats.org/officeDocument/2006/relationships/slide" Target="slides/slide5.xml"/><Relationship Id="rId21" Type="http://schemas.openxmlformats.org/officeDocument/2006/relationships/font" Target="fonts/Caveat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4a5e1efe3d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4a5e1efe3d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4a5e1efe3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4a5e1efe3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49dca3dcf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49dca3dcf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4a5e1efe3d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4a5e1efe3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49dca3dcf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49dca3dcf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4a896b313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4a896b313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49dca3dcf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49dca3dcf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49dca3dcf5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49dca3dcf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49dca3dcf5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49dca3dcf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4a5e1efe3d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4a5e1efe3d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4a5e1efe3d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4a5e1efe3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4a5e1efe3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4a5e1efe3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4a896b313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4a896b313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49dca3dcf5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49dca3dcf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drive.google.com/file/d/1k0yV5bMqyxb9CsBBYiIfKau5f7X4Vx8J/view" TargetMode="External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Relationship Id="rId4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Relationship Id="rId4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Relationship Id="rId4" Type="http://schemas.openxmlformats.org/officeDocument/2006/relationships/image" Target="../media/image10.jpg"/><Relationship Id="rId5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drive.google.com/file/d/1jdWiT7Y2U-vb6VCbS-GuyIrWTn_Id6I4/view" TargetMode="External"/><Relationship Id="rId4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 title="EWANA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04035"/>
            <a:ext cx="9144001" cy="3101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320"/>
              <a:t>Westwood Place  -  Hazelmill Rd (WARNING! Blind Corner)</a:t>
            </a:r>
            <a:endParaRPr sz="2900"/>
          </a:p>
        </p:txBody>
      </p:sp>
      <p:pic>
        <p:nvPicPr>
          <p:cNvPr id="112" name="Google Shape;112;p22" title="IMG_2964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6050" y="113497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>
            <p:ph type="title"/>
          </p:nvPr>
        </p:nvSpPr>
        <p:spPr>
          <a:xfrm>
            <a:off x="150975" y="138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Shape of the Craven Connector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133"/>
              <a:t>(confusing, traffic enters the wrong way)</a:t>
            </a:r>
            <a:endParaRPr i="1" sz="2133"/>
          </a:p>
        </p:txBody>
      </p:sp>
      <p:pic>
        <p:nvPicPr>
          <p:cNvPr id="118" name="Google Shape;118;p23" title="IMG_2815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6675" y="1172250"/>
            <a:ext cx="3565505" cy="373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3" title="IMG_2811.jpeg"/>
          <p:cNvPicPr preferRelativeResize="0"/>
          <p:nvPr/>
        </p:nvPicPr>
        <p:blipFill rotWithShape="1">
          <a:blip r:embed="rId4">
            <a:alphaModFix/>
          </a:blip>
          <a:srcRect b="48883" l="-5405" r="10744" t="7512"/>
          <a:stretch/>
        </p:blipFill>
        <p:spPr>
          <a:xfrm>
            <a:off x="87425" y="1245100"/>
            <a:ext cx="4094400" cy="334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Truck</a:t>
            </a:r>
            <a:r>
              <a:rPr b="1" lang="en"/>
              <a:t> turned over on Craven Connector Jan. 2023</a:t>
            </a:r>
            <a:endParaRPr b="1"/>
          </a:p>
        </p:txBody>
      </p:sp>
      <p:sp>
        <p:nvSpPr>
          <p:cNvPr id="125" name="Google Shape;125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4" title="Truck turned over on craven.jpg"/>
          <p:cNvPicPr preferRelativeResize="0"/>
          <p:nvPr/>
        </p:nvPicPr>
        <p:blipFill rotWithShape="1">
          <a:blip r:embed="rId3">
            <a:alphaModFix/>
          </a:blip>
          <a:srcRect b="15909" l="2513" r="15887" t="35229"/>
          <a:stretch/>
        </p:blipFill>
        <p:spPr>
          <a:xfrm>
            <a:off x="439775" y="1152475"/>
            <a:ext cx="8392525" cy="3596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/>
          <p:nvPr>
            <p:ph type="title"/>
          </p:nvPr>
        </p:nvSpPr>
        <p:spPr>
          <a:xfrm>
            <a:off x="152400" y="2914175"/>
            <a:ext cx="4262700" cy="17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2672"/>
              <a:buNone/>
            </a:pPr>
            <a:r>
              <a:rPr b="1" lang="en" sz="2320"/>
              <a:t>Toxaway and Westwood Pl.</a:t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2672"/>
              <a:buNone/>
            </a:pPr>
            <a:r>
              <a:rPr b="1" lang="en" sz="2320"/>
              <a:t>and again at Craven Connector limiting access to </a:t>
            </a:r>
            <a:r>
              <a:rPr b="1" lang="en" sz="2320"/>
              <a:t>multimodal</a:t>
            </a:r>
            <a:r>
              <a:rPr b="1" lang="en" sz="2320"/>
              <a:t> </a:t>
            </a:r>
            <a:r>
              <a:rPr b="1" lang="en" sz="2320"/>
              <a:t>infrastructure. </a:t>
            </a:r>
            <a:r>
              <a:rPr b="1" lang="en" sz="2320"/>
              <a:t> </a:t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2672"/>
              <a:buNone/>
            </a:pPr>
            <a:r>
              <a:t/>
            </a:r>
            <a:endParaRPr b="1" sz="2320"/>
          </a:p>
        </p:txBody>
      </p:sp>
      <p:pic>
        <p:nvPicPr>
          <p:cNvPr id="132" name="Google Shape;132;p25" title="Where the sidewalk end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0500" y="653613"/>
            <a:ext cx="3959900" cy="432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 title="Screenshot 2025-04-10 at 12.35.42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2513" y="492650"/>
            <a:ext cx="2169731" cy="223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220"/>
              <a:t>Need for resurfacing and pedestrian </a:t>
            </a:r>
            <a:r>
              <a:rPr b="1" lang="en" sz="2220"/>
              <a:t>crossing Hazel Mill Rd.</a:t>
            </a:r>
            <a:endParaRPr b="1" sz="2220"/>
          </a:p>
        </p:txBody>
      </p:sp>
      <p:sp>
        <p:nvSpPr>
          <p:cNvPr id="139" name="Google Shape;139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6" title="IMG_2809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3900" y="1152475"/>
            <a:ext cx="2838401" cy="378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 title="IMG_2811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52499"/>
            <a:ext cx="2838401" cy="378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6" title="IMG_2814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4275" y="1152525"/>
            <a:ext cx="2675451" cy="378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7" title="Screenshot 2025-04-11 at 9.01.27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975" y="115137"/>
            <a:ext cx="7161251" cy="491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7"/>
          <p:cNvSpPr txBox="1"/>
          <p:nvPr/>
        </p:nvSpPr>
        <p:spPr>
          <a:xfrm>
            <a:off x="3000000" y="874250"/>
            <a:ext cx="42273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Welcome to </a:t>
            </a:r>
            <a:endParaRPr b="1" sz="2500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East West Asheville</a:t>
            </a:r>
            <a:endParaRPr b="1" sz="2500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We can’t walk here! </a:t>
            </a:r>
            <a:endParaRPr b="1" sz="2500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Project Area of Concern</a:t>
            </a:r>
            <a:endParaRPr b="1"/>
          </a:p>
        </p:txBody>
      </p:sp>
      <p:pic>
        <p:nvPicPr>
          <p:cNvPr id="61" name="Google Shape;61;p14" title="Screenshot 2025-04-08 at 6.13.39 PM.png"/>
          <p:cNvPicPr preferRelativeResize="0"/>
          <p:nvPr/>
        </p:nvPicPr>
        <p:blipFill rotWithShape="1">
          <a:blip r:embed="rId3">
            <a:alphaModFix/>
          </a:blip>
          <a:srcRect b="20337" l="0" r="0" t="0"/>
          <a:stretch/>
        </p:blipFill>
        <p:spPr>
          <a:xfrm>
            <a:off x="686775" y="1108650"/>
            <a:ext cx="7086924" cy="358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16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220"/>
              <a:t>Best available map of Patton Ave. Flyover </a:t>
            </a:r>
            <a:endParaRPr b="1" sz="22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/>
              <a:t>Light green property a</a:t>
            </a:r>
            <a:r>
              <a:rPr lang="en" sz="2220"/>
              <a:t>cquisition</a:t>
            </a:r>
            <a:endParaRPr sz="2220"/>
          </a:p>
        </p:txBody>
      </p:sp>
      <p:pic>
        <p:nvPicPr>
          <p:cNvPr id="67" name="Google Shape;67;p15" title="Screenshot 2025-04-08 at 6.27.46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3750" y="1109675"/>
            <a:ext cx="5102526" cy="37561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7048350" y="2571750"/>
            <a:ext cx="20958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NCDOT.gov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</a:t>
            </a:r>
            <a:r>
              <a:rPr lang="en" sz="1700">
                <a:solidFill>
                  <a:schemeClr val="dk2"/>
                </a:solidFill>
              </a:rPr>
              <a:t>-2513BD Update Nathan Moneyham, PE Division Construction Engineer 2/20/2025</a:t>
            </a:r>
            <a:endParaRPr sz="1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2672"/>
              <a:buNone/>
            </a:pPr>
            <a:r>
              <a:rPr b="1" lang="en" sz="2320"/>
              <a:t>Project site for “flyover launch” and proximity to housing </a:t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2672"/>
              <a:buNone/>
            </a:pPr>
            <a:r>
              <a:rPr lang="en" sz="2320"/>
              <a:t>(former FedEx parcel, current </a:t>
            </a:r>
            <a:r>
              <a:rPr lang="en" sz="2320"/>
              <a:t>debris</a:t>
            </a:r>
            <a:r>
              <a:rPr lang="en" sz="2320"/>
              <a:t> collection site)</a:t>
            </a:r>
            <a:endParaRPr sz="2320"/>
          </a:p>
        </p:txBody>
      </p:sp>
      <p:pic>
        <p:nvPicPr>
          <p:cNvPr id="74" name="Google Shape;74;p16" title="IMG_2899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750" y="1597925"/>
            <a:ext cx="8628500" cy="253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63300" y="152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Corner of Richland and Hazel Mill </a:t>
            </a:r>
            <a:endParaRPr b="1"/>
          </a:p>
        </p:txBody>
      </p:sp>
      <p:pic>
        <p:nvPicPr>
          <p:cNvPr id="80" name="Google Shape;80;p17" title="IMG_2978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850" y="905950"/>
            <a:ext cx="6987874" cy="3930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311700" y="255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Looking back from high point @ ARC property</a:t>
            </a:r>
            <a:endParaRPr b="1"/>
          </a:p>
        </p:txBody>
      </p:sp>
      <p:pic>
        <p:nvPicPr>
          <p:cNvPr id="86" name="Google Shape;86;p18" title="IMG_2883.jpeg"/>
          <p:cNvPicPr preferRelativeResize="0"/>
          <p:nvPr/>
        </p:nvPicPr>
        <p:blipFill rotWithShape="1">
          <a:blip r:embed="rId3">
            <a:alphaModFix/>
          </a:blip>
          <a:srcRect b="0" l="0" r="1312" t="20095"/>
          <a:stretch/>
        </p:blipFill>
        <p:spPr>
          <a:xfrm>
            <a:off x="895300" y="886600"/>
            <a:ext cx="6572252" cy="3991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Valley @ ARC</a:t>
            </a:r>
            <a:endParaRPr b="1"/>
          </a:p>
        </p:txBody>
      </p:sp>
      <p:pic>
        <p:nvPicPr>
          <p:cNvPr id="92" name="Google Shape;92;p19" title="IMG_2882.jpeg"/>
          <p:cNvPicPr preferRelativeResize="0"/>
          <p:nvPr/>
        </p:nvPicPr>
        <p:blipFill rotWithShape="1">
          <a:blip r:embed="rId3">
            <a:alphaModFix/>
          </a:blip>
          <a:srcRect b="12521" l="0" r="1536" t="-34920"/>
          <a:stretch/>
        </p:blipFill>
        <p:spPr>
          <a:xfrm>
            <a:off x="2643187" y="-1066700"/>
            <a:ext cx="3857626" cy="5713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type="title"/>
          </p:nvPr>
        </p:nvSpPr>
        <p:spPr>
          <a:xfrm>
            <a:off x="23717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“Patton Flyover” per NCDOT presentation 2/25/25</a:t>
            </a:r>
            <a:endParaRPr/>
          </a:p>
        </p:txBody>
      </p:sp>
      <p:sp>
        <p:nvSpPr>
          <p:cNvPr id="98" name="Google Shape;9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20" title="Screenshot 2025-04-10 at 10.34.3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175" y="631275"/>
            <a:ext cx="8669652" cy="413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Annie St from Street View and from Resort Drive</a:t>
            </a:r>
            <a:endParaRPr b="1"/>
          </a:p>
        </p:txBody>
      </p:sp>
      <p:pic>
        <p:nvPicPr>
          <p:cNvPr id="105" name="Google Shape;105;p21" title="IMG_2888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9925" y="1152475"/>
            <a:ext cx="3370598" cy="38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1" title="IMG_2897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975" y="1152475"/>
            <a:ext cx="4233866" cy="317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